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5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3.jpg" ContentType="image/jpeg"/>
  <Override PartName="/ppt/media/image15.jpg" ContentType="image/jpeg"/>
  <Override PartName="/ppt/media/image29.jpg" ContentType="image/jpeg"/>
  <Override PartName="/ppt/media/image3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9" r:id="rId2"/>
    <p:sldId id="266" r:id="rId3"/>
    <p:sldId id="270" r:id="rId4"/>
    <p:sldId id="273" r:id="rId5"/>
    <p:sldId id="272" r:id="rId6"/>
    <p:sldId id="271" r:id="rId7"/>
    <p:sldId id="260" r:id="rId8"/>
    <p:sldId id="261" r:id="rId9"/>
    <p:sldId id="265" r:id="rId10"/>
    <p:sldId id="262" r:id="rId11"/>
    <p:sldId id="263" r:id="rId12"/>
    <p:sldId id="264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792" autoAdjust="0"/>
  </p:normalViewPr>
  <p:slideViewPr>
    <p:cSldViewPr snapToGrid="0">
      <p:cViewPr>
        <p:scale>
          <a:sx n="100" d="100"/>
          <a:sy n="100" d="100"/>
        </p:scale>
        <p:origin x="87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72B8A-4F5E-41C7-AFB7-30A332310A45}" type="datetimeFigureOut">
              <a:rPr lang="en-US" smtClean="0"/>
              <a:t>5/10/2020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2C355-F201-4F74-BBB5-D012AEC226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0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C355-F201-4F74-BBB5-D012AEC2265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28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C355-F201-4F74-BBB5-D012AEC2265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603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C355-F201-4F74-BBB5-D012AEC2265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319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C355-F201-4F74-BBB5-D012AEC2265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810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C355-F201-4F74-BBB5-D012AEC2265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34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2C355-F201-4F74-BBB5-D012AEC2265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76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10E4A-6FD8-40C8-AEE7-03DA43F2D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B6648-6C73-4BCB-9C87-1E4AF51D8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24CB3-25B2-4140-8AE6-D1843DB88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F3881-620C-4CF1-876A-B15EF5B8F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E06DF-2BFE-496F-B559-5D823C04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4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86B3-773A-42F3-B82F-52ED78C4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7EA758-B03E-4C60-8B3D-317C6650B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44699-B2E6-4878-AB03-EC262A793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8BDED-20F6-441E-AA5E-EFE99D13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9CC77-D82E-44B8-A8CE-712E30C0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45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AD0A59-4D7D-4CB5-A8A7-D6E5929FE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B9994A-9302-47CC-84D5-CB79E1BDC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9B8A1-71A1-4891-B5B5-5E43B7015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41A6F-0991-4E1D-A89D-211D77052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13F1D-D51A-46DE-8DB4-285E03D67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29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FC285-DAB7-4613-8DC0-16792422E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E98C4-A6FD-4F24-9A95-1BD2B55CB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CF91B-A240-4A74-A3DC-F24856678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586F8-0800-4BEA-8C50-389ED442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A87BA-AAA4-49BD-AF27-75F43F4FD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93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376E-DD71-4630-B29A-746DA761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93196-430D-41B0-BC04-0899F8B5A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42F55-0DE2-4568-81B4-06CD06FFF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7969F-1D8D-4C8F-BA16-DA7D25C3B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87123-5183-49F2-8321-BC92E6CEF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42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418F4-83E3-4A18-9B3D-52593299C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C6742-A47F-42B5-A7B2-9FB975AE7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B486D-081E-4772-B745-92C0EA4E0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850A-B005-4FB3-B95B-9AE9E52F1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5/10/2020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99180-0F85-4772-B42C-5305FAF75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9FBC9-AA37-493C-88EC-9350988CA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80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6ECFC-EE1A-4A3B-BE8F-4FC5419DD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8420A-E200-434B-B816-8C1EAF6F7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7B8D0-CFFD-4212-AA30-9C0CCABF7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59EC3-8EFA-4932-833F-D1B5344DD8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EF03C7-D3FD-4B6E-A322-C54ADBD72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07D0DC-35BE-4A5D-BA11-C88CDEBE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5/10/2020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D60078-238A-4AD1-BA39-1B6C7EA5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B07104-A585-4DC8-911C-ABF859B9F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45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2B31-110D-4425-9666-D43350F0E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47A509-D139-4660-AA2F-73675965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5/10/2020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CB142-66B8-4A25-AB9F-1D9D9178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1A53C-17B6-451B-988C-92AC8B6C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343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827389-71BA-4E03-818C-B340BBF70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5/10/2020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F6105-46B7-4F5A-A95F-EB107062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6C154-0995-43FE-B22D-0F77F3EFB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404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A97F-5FCD-447E-A87A-86B4E3EBD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56B5E-B235-415C-9CC1-D16662E8E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8B650D-3997-46AA-93D0-AD47DF922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34AC2-7BCF-4ADA-B92C-4B3F992DB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5/10/2020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29775-D1DC-442D-A268-7ED4A9AD6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8BB04-683F-4746-88BD-15FE3966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4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BE148-C75C-4747-AB32-E058792F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A8B41A-CB96-49B5-9AC2-C2B49078C2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2A43B-430C-4F10-8BAD-BFEAD344D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661FF-B60C-4BD3-ACFD-2B57CFD22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492A-299D-4AFA-8C59-C9D997DADDC3}" type="datetimeFigureOut">
              <a:rPr lang="en-US" smtClean="0"/>
              <a:t>5/10/2020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3F66D-8AA9-483F-ABC2-41C37AB9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7162F-1F1E-4E30-BDD4-189C02A3D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00B9-4A42-4204-9898-8444BF31F9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335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AD73C0-63DF-40A6-B196-D3B453BC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A7BBB-357B-4547-8464-00CA9A260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9760A-42CB-4690-833C-61F53E1C0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A492A-299D-4AFA-8C59-C9D997DADDC3}" type="datetimeFigureOut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60FC4-6BC1-4CC8-9282-66B1079E6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95EBC-B181-41B1-9F64-A06B18ECC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300B9-4A42-4204-9898-8444BF31F9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89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video" Target="\ppt\media\media2.mp4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42E11812-102F-4D99-B83E-7518C9113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7" t="14464" r="45868" b="5819"/>
          <a:stretch/>
        </p:blipFill>
        <p:spPr>
          <a:xfrm>
            <a:off x="3875592" y="937550"/>
            <a:ext cx="2604306" cy="4665372"/>
          </a:xfrm>
          <a:prstGeom prst="rect">
            <a:avLst/>
          </a:prstGeom>
        </p:spPr>
      </p:pic>
      <p:pic>
        <p:nvPicPr>
          <p:cNvPr id="12" name="Picture 11" descr="A person standing in front of a brick building&#10;&#10;Description automatically generated">
            <a:extLst>
              <a:ext uri="{FF2B5EF4-FFF2-40B4-BE49-F238E27FC236}">
                <a16:creationId xmlns:a16="http://schemas.microsoft.com/office/drawing/2014/main" id="{07B7E73E-E85A-42BC-9CE6-AFE05E973B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8" t="18318" r="30731" b="2860"/>
          <a:stretch/>
        </p:blipFill>
        <p:spPr>
          <a:xfrm>
            <a:off x="1064870" y="937550"/>
            <a:ext cx="2604305" cy="4665372"/>
          </a:xfrm>
          <a:prstGeom prst="rect">
            <a:avLst/>
          </a:prstGeom>
        </p:spPr>
      </p:pic>
      <p:pic>
        <p:nvPicPr>
          <p:cNvPr id="14" name="Picture 13" descr="A picture containing indoor, black, sitting, man&#10;&#10;Description automatically generated">
            <a:extLst>
              <a:ext uri="{FF2B5EF4-FFF2-40B4-BE49-F238E27FC236}">
                <a16:creationId xmlns:a16="http://schemas.microsoft.com/office/drawing/2014/main" id="{C3EDD9B1-78A9-4FDC-A4BC-0F8D3B3F2E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1" b="14892"/>
          <a:stretch/>
        </p:blipFill>
        <p:spPr>
          <a:xfrm rot="5400000">
            <a:off x="5656661" y="1968962"/>
            <a:ext cx="4663614" cy="260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99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F7521C5-3711-4F64-9349-5E2FCF701758}"/>
              </a:ext>
            </a:extLst>
          </p:cNvPr>
          <p:cNvGrpSpPr/>
          <p:nvPr/>
        </p:nvGrpSpPr>
        <p:grpSpPr>
          <a:xfrm>
            <a:off x="2090088" y="1751394"/>
            <a:ext cx="7362579" cy="2869710"/>
            <a:chOff x="138739" y="3165415"/>
            <a:chExt cx="7362579" cy="28697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7A22A7-5BE3-4060-BC9C-85941ECE8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137235" y="3726963"/>
              <a:ext cx="2724757" cy="204356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829D5D-F27F-438A-A023-CB18C5A3DA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703"/>
            <a:stretch/>
          </p:blipFill>
          <p:spPr>
            <a:xfrm>
              <a:off x="4488284" y="3462369"/>
              <a:ext cx="466052" cy="25727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AD0A1E8-5EE9-4609-B3BE-0B938D6DC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279" t="26095" r="13989" b="20115"/>
            <a:stretch/>
          </p:blipFill>
          <p:spPr>
            <a:xfrm>
              <a:off x="4571013" y="3869508"/>
              <a:ext cx="2613847" cy="1770986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960A7FF-ED47-4501-BE03-E9113A8628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69344" y="5030633"/>
              <a:ext cx="614240" cy="187834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C84AF7-3843-4B8F-A528-D6D05F4E4ADD}"/>
                </a:ext>
              </a:extLst>
            </p:cNvPr>
            <p:cNvSpPr/>
            <p:nvPr/>
          </p:nvSpPr>
          <p:spPr>
            <a:xfrm>
              <a:off x="5275207" y="4917763"/>
              <a:ext cx="188269" cy="187834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735D52-9F11-4FF7-83C8-9A43F1D7CB5B}"/>
                </a:ext>
              </a:extLst>
            </p:cNvPr>
            <p:cNvSpPr txBox="1"/>
            <p:nvPr/>
          </p:nvSpPr>
          <p:spPr>
            <a:xfrm>
              <a:off x="2912463" y="3165415"/>
              <a:ext cx="1309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Wrap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Skin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09AF3F-60F8-4C79-82C9-06FD87E0A605}"/>
                </a:ext>
              </a:extLst>
            </p:cNvPr>
            <p:cNvSpPr txBox="1"/>
            <p:nvPr/>
          </p:nvSpPr>
          <p:spPr>
            <a:xfrm>
              <a:off x="5221144" y="3165415"/>
              <a:ext cx="155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Sealing Skin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B2A477-D7DE-4D70-9138-BFE0FE950DBC}"/>
                </a:ext>
              </a:extLst>
            </p:cNvPr>
            <p:cNvSpPr txBox="1"/>
            <p:nvPr/>
          </p:nvSpPr>
          <p:spPr>
            <a:xfrm>
              <a:off x="5508465" y="5213642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US" altLang="zh-CN" dirty="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ylon Fabric Skin</a:t>
              </a:r>
              <a:endPara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F71C19-A49B-4617-BAA6-60470ABC6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2067" y="4133040"/>
              <a:ext cx="811803" cy="217488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AF2A76-A004-4687-92B0-3E4C8625E9B2}"/>
                </a:ext>
              </a:extLst>
            </p:cNvPr>
            <p:cNvSpPr/>
            <p:nvPr/>
          </p:nvSpPr>
          <p:spPr>
            <a:xfrm>
              <a:off x="3648729" y="4276174"/>
              <a:ext cx="188269" cy="187834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34EE01-7E71-4F32-8C3E-8DD46BCF8AA3}"/>
                </a:ext>
              </a:extLst>
            </p:cNvPr>
            <p:cNvSpPr txBox="1"/>
            <p:nvPr/>
          </p:nvSpPr>
          <p:spPr>
            <a:xfrm>
              <a:off x="4454156" y="3800548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US" altLang="zh-CN" dirty="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ylon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Skeleton</a:t>
              </a:r>
              <a:endPara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E5EFAAE-CF42-490D-9EBC-DF9BD2239DD8}"/>
                </a:ext>
              </a:extLst>
            </p:cNvPr>
            <p:cNvSpPr/>
            <p:nvPr/>
          </p:nvSpPr>
          <p:spPr>
            <a:xfrm>
              <a:off x="6530157" y="4272587"/>
              <a:ext cx="188269" cy="187834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B6B92-D8DB-4BC5-89AF-DA907D666F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2919" y="3973518"/>
              <a:ext cx="760901" cy="387592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E0B24D-2CA8-4AF8-894C-9C59F43C376F}"/>
                </a:ext>
              </a:extLst>
            </p:cNvPr>
            <p:cNvSpPr txBox="1"/>
            <p:nvPr/>
          </p:nvSpPr>
          <p:spPr>
            <a:xfrm>
              <a:off x="5540983" y="3561383"/>
              <a:ext cx="1475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Vacuum port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8E4F3F7-B2C9-48A8-93A4-B4B5F73A3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0" r="16721"/>
            <a:stretch/>
          </p:blipFill>
          <p:spPr>
            <a:xfrm>
              <a:off x="444212" y="3698729"/>
              <a:ext cx="1612900" cy="196666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00B5CA-C1D6-4AE4-963A-C576B4F4E3A6}"/>
                </a:ext>
              </a:extLst>
            </p:cNvPr>
            <p:cNvSpPr txBox="1"/>
            <p:nvPr/>
          </p:nvSpPr>
          <p:spPr>
            <a:xfrm>
              <a:off x="138739" y="3165415"/>
              <a:ext cx="2452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3D P</a:t>
              </a:r>
              <a:r>
                <a:rPr lang="en-US" altLang="zh-CN" b="1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rinting </a:t>
              </a:r>
              <a:r>
                <a:rPr lang="en-US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zh-CN" b="1" dirty="0">
                  <a:solidFill>
                    <a:srgbClr val="0000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keleton</a:t>
              </a:r>
              <a:endParaRPr 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4172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325812E-0049-4FB8-8667-BD05F49A1C15}"/>
              </a:ext>
            </a:extLst>
          </p:cNvPr>
          <p:cNvGrpSpPr/>
          <p:nvPr/>
        </p:nvGrpSpPr>
        <p:grpSpPr>
          <a:xfrm>
            <a:off x="3165898" y="1268662"/>
            <a:ext cx="4797849" cy="4320676"/>
            <a:chOff x="3165898" y="1268662"/>
            <a:chExt cx="4797849" cy="432067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383677C-0257-480F-9734-3380987FC1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03" b="13628"/>
            <a:stretch/>
          </p:blipFill>
          <p:spPr>
            <a:xfrm>
              <a:off x="4519778" y="1268662"/>
              <a:ext cx="1695700" cy="102084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5D90F7-1671-4F5D-AC33-08CBAF384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04" t="7280" r="31232"/>
            <a:stretch/>
          </p:blipFill>
          <p:spPr>
            <a:xfrm>
              <a:off x="3165898" y="1503411"/>
              <a:ext cx="1385533" cy="39319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A50DAB-751B-427F-83C5-60866ED4B665}"/>
                </a:ext>
              </a:extLst>
            </p:cNvPr>
            <p:cNvSpPr txBox="1"/>
            <p:nvPr/>
          </p:nvSpPr>
          <p:spPr>
            <a:xfrm>
              <a:off x="4519778" y="2203906"/>
              <a:ext cx="1957142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Vacuum Pump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C6771CD-5EA9-4037-88C1-9B6CD14A086B}"/>
                </a:ext>
              </a:extLst>
            </p:cNvPr>
            <p:cNvSpPr/>
            <p:nvPr/>
          </p:nvSpPr>
          <p:spPr>
            <a:xfrm>
              <a:off x="4248381" y="1938649"/>
              <a:ext cx="99806" cy="9048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1011FF0-6EF5-4D60-995B-7B95739F22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1695" y="4227832"/>
              <a:ext cx="743680" cy="429429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0AF0A8-D2F9-4FA8-8368-3313017DE1D2}"/>
                </a:ext>
              </a:extLst>
            </p:cNvPr>
            <p:cNvSpPr/>
            <p:nvPr/>
          </p:nvSpPr>
          <p:spPr>
            <a:xfrm>
              <a:off x="3796425" y="4993401"/>
              <a:ext cx="99806" cy="9048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F4B488-3AF0-472F-A8D3-97788C578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8281" y="2573238"/>
              <a:ext cx="1358355" cy="83252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7803417-E21D-444C-9118-E40D45666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4582" y="1715802"/>
              <a:ext cx="453699" cy="265688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D57DD7-1A95-465C-8EE8-DDAB7719AD84}"/>
                </a:ext>
              </a:extLst>
            </p:cNvPr>
            <p:cNvSpPr txBox="1"/>
            <p:nvPr/>
          </p:nvSpPr>
          <p:spPr>
            <a:xfrm>
              <a:off x="4301812" y="4545548"/>
              <a:ext cx="2381084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dirty="0">
                  <a:solidFill>
                    <a:prstClr val="black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Origami</a:t>
              </a:r>
              <a:r>
                <a:rPr lang="en-US" sz="1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actuator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E37BA1-15BF-484E-AA0A-C3E61C845D02}"/>
                </a:ext>
              </a:extLst>
            </p:cNvPr>
            <p:cNvSpPr txBox="1"/>
            <p:nvPr/>
          </p:nvSpPr>
          <p:spPr>
            <a:xfrm>
              <a:off x="4295548" y="3961780"/>
              <a:ext cx="2260890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Fabric sensor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CB5ED23-B5B9-49CC-B511-87A41D7D780E}"/>
                </a:ext>
              </a:extLst>
            </p:cNvPr>
            <p:cNvSpPr/>
            <p:nvPr/>
          </p:nvSpPr>
          <p:spPr>
            <a:xfrm>
              <a:off x="3696619" y="5346718"/>
              <a:ext cx="99806" cy="9048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5BAEBC5-D6B4-4965-81DA-362660F867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2" r="25354"/>
            <a:stretch/>
          </p:blipFill>
          <p:spPr>
            <a:xfrm rot="16200000">
              <a:off x="4974788" y="4395150"/>
              <a:ext cx="718028" cy="1670348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CEA653B-C381-4FE9-94E0-52504490519D}"/>
                </a:ext>
              </a:extLst>
            </p:cNvPr>
            <p:cNvCxnSpPr>
              <a:cxnSpLocks/>
              <a:endCxn id="7" idx="5"/>
            </p:cNvCxnSpPr>
            <p:nvPr/>
          </p:nvCxnSpPr>
          <p:spPr>
            <a:xfrm flipH="1" flipV="1">
              <a:off x="3881615" y="5070637"/>
              <a:ext cx="660734" cy="191576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D19BBFA-B1E4-42A0-9816-EAF800CD07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8284" y="2302726"/>
              <a:ext cx="400689" cy="504753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167BEA4-0FF7-4F0B-8C3B-C89B68BA4336}"/>
                </a:ext>
              </a:extLst>
            </p:cNvPr>
            <p:cNvSpPr/>
            <p:nvPr/>
          </p:nvSpPr>
          <p:spPr>
            <a:xfrm>
              <a:off x="4248381" y="2243449"/>
              <a:ext cx="99806" cy="9048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327455-1C8D-4DAF-89A9-C57A2F138BC9}"/>
                </a:ext>
              </a:extLst>
            </p:cNvPr>
            <p:cNvSpPr txBox="1"/>
            <p:nvPr/>
          </p:nvSpPr>
          <p:spPr>
            <a:xfrm>
              <a:off x="4432463" y="3251462"/>
              <a:ext cx="1957142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Compact Electronics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7AAC10-F09C-4D30-A8AA-B53828A6AA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6" t="6266" r="26666" b="-538"/>
            <a:stretch/>
          </p:blipFill>
          <p:spPr>
            <a:xfrm>
              <a:off x="6266961" y="1376313"/>
              <a:ext cx="1696786" cy="4213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7365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8F75D05-6CA7-4150-B93D-69B42D615088}"/>
              </a:ext>
            </a:extLst>
          </p:cNvPr>
          <p:cNvGrpSpPr/>
          <p:nvPr/>
        </p:nvGrpSpPr>
        <p:grpSpPr>
          <a:xfrm>
            <a:off x="3970639" y="4024308"/>
            <a:ext cx="5089823" cy="2591307"/>
            <a:chOff x="3970639" y="4024308"/>
            <a:chExt cx="5089823" cy="25913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454F95-D51F-4221-B105-A71C64989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0639" y="4259733"/>
              <a:ext cx="3276618" cy="2121663"/>
            </a:xfrm>
            <a:prstGeom prst="rect">
              <a:avLst/>
            </a:prstGeom>
          </p:spPr>
        </p:pic>
        <p:pic>
          <p:nvPicPr>
            <p:cNvPr id="6" name="肌肉強度">
              <a:hlinkClick r:id="" action="ppaction://media"/>
              <a:extLst>
                <a:ext uri="{FF2B5EF4-FFF2-40B4-BE49-F238E27FC236}">
                  <a16:creationId xmlns:a16="http://schemas.microsoft.com/office/drawing/2014/main" id="{D06FD97B-7446-4547-AA1F-CB46128D6769}"/>
                </a:ext>
              </a:extLst>
            </p:cNvPr>
            <p:cNvPicPr>
              <a:picLocks noChangeAspect="1"/>
            </p:cNvPicPr>
            <p:nvPr>
              <a:videoFile r:link="rId1"/>
            </p:nvPr>
          </p:nvPicPr>
          <p:blipFill>
            <a:blip r:embed="rId4"/>
            <a:stretch>
              <a:fillRect/>
            </a:stretch>
          </p:blipFill>
          <p:spPr>
            <a:xfrm>
              <a:off x="7602852" y="4024308"/>
              <a:ext cx="1457610" cy="259130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5F6C7B8-B1EA-42E4-A32A-624301885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607" y="633065"/>
            <a:ext cx="1886596" cy="2519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AE60C-365D-471B-8F41-7DB4FC5E9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5828" y="633065"/>
            <a:ext cx="3097183" cy="922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F6C2BE-BBA9-4409-8451-0F83AB136E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828" y="1824903"/>
            <a:ext cx="3097183" cy="8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47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3A7785-5F27-4B8B-A7ED-FCFA725541E7}"/>
              </a:ext>
            </a:extLst>
          </p:cNvPr>
          <p:cNvGrpSpPr/>
          <p:nvPr/>
        </p:nvGrpSpPr>
        <p:grpSpPr>
          <a:xfrm>
            <a:off x="885431" y="1059179"/>
            <a:ext cx="10067292" cy="4739642"/>
            <a:chOff x="885431" y="1059179"/>
            <a:chExt cx="10067292" cy="4739642"/>
          </a:xfrm>
        </p:grpSpPr>
        <p:pic>
          <p:nvPicPr>
            <p:cNvPr id="5" name="Picture 4" descr="A picture containing indoor, sitting, table, front&#10;&#10;Description automatically generated">
              <a:extLst>
                <a:ext uri="{FF2B5EF4-FFF2-40B4-BE49-F238E27FC236}">
                  <a16:creationId xmlns:a16="http://schemas.microsoft.com/office/drawing/2014/main" id="{6B0380C2-11E6-4CBC-B1FE-10ADBB314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7993" y="1059181"/>
              <a:ext cx="3554730" cy="4739640"/>
            </a:xfrm>
            <a:prstGeom prst="rect">
              <a:avLst/>
            </a:prstGeom>
          </p:spPr>
        </p:pic>
        <p:pic>
          <p:nvPicPr>
            <p:cNvPr id="11" name="Picture 10" descr="A picture containing indoor, table, items, sink&#10;&#10;Description automatically generated">
              <a:extLst>
                <a:ext uri="{FF2B5EF4-FFF2-40B4-BE49-F238E27FC236}">
                  <a16:creationId xmlns:a16="http://schemas.microsoft.com/office/drawing/2014/main" id="{7518873D-50A0-4461-847F-79DCBCF2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31" y="1059179"/>
              <a:ext cx="6319521" cy="4739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0928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object, sitting, small&#10;&#10;Description automatically generated">
            <a:extLst>
              <a:ext uri="{FF2B5EF4-FFF2-40B4-BE49-F238E27FC236}">
                <a16:creationId xmlns:a16="http://schemas.microsoft.com/office/drawing/2014/main" id="{9088FA1C-C1F2-481E-89AF-5B6C6E739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4" r="7531" b="13629"/>
          <a:stretch/>
        </p:blipFill>
        <p:spPr>
          <a:xfrm>
            <a:off x="1238250" y="965200"/>
            <a:ext cx="4756150" cy="4683760"/>
          </a:xfrm>
          <a:prstGeom prst="rect">
            <a:avLst/>
          </a:prstGeom>
        </p:spPr>
      </p:pic>
      <p:pic>
        <p:nvPicPr>
          <p:cNvPr id="5" name="Picture 4" descr="A picture containing indoor, sitting, table, front&#10;&#10;Description automatically generated">
            <a:extLst>
              <a:ext uri="{FF2B5EF4-FFF2-40B4-BE49-F238E27FC236}">
                <a16:creationId xmlns:a16="http://schemas.microsoft.com/office/drawing/2014/main" id="{6B0380C2-11E6-4CBC-B1FE-10ADBB314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040" y="909320"/>
            <a:ext cx="3554730" cy="47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65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CF4A07CA-D07C-479B-B2D8-B491595FC945}"/>
              </a:ext>
            </a:extLst>
          </p:cNvPr>
          <p:cNvGrpSpPr/>
          <p:nvPr/>
        </p:nvGrpSpPr>
        <p:grpSpPr>
          <a:xfrm>
            <a:off x="-70943" y="1825787"/>
            <a:ext cx="12180965" cy="3827018"/>
            <a:chOff x="-70943" y="1825787"/>
            <a:chExt cx="12180965" cy="382701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AFE14A7-CE27-4C1D-9790-FF35C06953A1}"/>
                </a:ext>
              </a:extLst>
            </p:cNvPr>
            <p:cNvGrpSpPr/>
            <p:nvPr/>
          </p:nvGrpSpPr>
          <p:grpSpPr>
            <a:xfrm>
              <a:off x="-70943" y="1825787"/>
              <a:ext cx="2087193" cy="3827018"/>
              <a:chOff x="240741" y="2104968"/>
              <a:chExt cx="2087193" cy="382701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5D59036-8EFC-4033-AD7F-D938E3A59C64}"/>
                  </a:ext>
                </a:extLst>
              </p:cNvPr>
              <p:cNvGrpSpPr/>
              <p:nvPr/>
            </p:nvGrpSpPr>
            <p:grpSpPr>
              <a:xfrm>
                <a:off x="344478" y="2104968"/>
                <a:ext cx="1983456" cy="3665605"/>
                <a:chOff x="2919656" y="2094442"/>
                <a:chExt cx="1983456" cy="3665605"/>
              </a:xfrm>
            </p:grpSpPr>
            <p:pic>
              <p:nvPicPr>
                <p:cNvPr id="6" name="Picture 5" descr="A person standing on a sidewalk&#10;&#10;Description automatically generated">
                  <a:extLst>
                    <a:ext uri="{FF2B5EF4-FFF2-40B4-BE49-F238E27FC236}">
                      <a16:creationId xmlns:a16="http://schemas.microsoft.com/office/drawing/2014/main" id="{15957458-7BB6-450D-8E8B-6FA700886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143" t="3544" r="33454"/>
                <a:stretch/>
              </p:blipFill>
              <p:spPr>
                <a:xfrm>
                  <a:off x="3007509" y="2094442"/>
                  <a:ext cx="1793887" cy="3665605"/>
                </a:xfrm>
                <a:prstGeom prst="rect">
                  <a:avLst/>
                </a:prstGeom>
              </p:spPr>
            </p:pic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D1B21308-9EA3-4FCB-A992-F2BB2DCAB5C1}"/>
                    </a:ext>
                  </a:extLst>
                </p:cNvPr>
                <p:cNvSpPr/>
                <p:nvPr/>
              </p:nvSpPr>
              <p:spPr>
                <a:xfrm>
                  <a:off x="3310828" y="5461823"/>
                  <a:ext cx="109681" cy="112568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28475100-B987-48E7-B1AF-F4B7A8A9239F}"/>
                    </a:ext>
                  </a:extLst>
                </p:cNvPr>
                <p:cNvSpPr/>
                <p:nvPr/>
              </p:nvSpPr>
              <p:spPr>
                <a:xfrm>
                  <a:off x="4400548" y="5440651"/>
                  <a:ext cx="109681" cy="112568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536A368-ABA6-4A40-8BCD-2B4122D068E0}"/>
                    </a:ext>
                  </a:extLst>
                </p:cNvPr>
                <p:cNvSpPr/>
                <p:nvPr/>
              </p:nvSpPr>
              <p:spPr>
                <a:xfrm>
                  <a:off x="3747498" y="3498733"/>
                  <a:ext cx="109681" cy="112568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D2A7672-C28F-4D3D-91F6-96157E4CE8CE}"/>
                    </a:ext>
                  </a:extLst>
                </p:cNvPr>
                <p:cNvSpPr/>
                <p:nvPr/>
              </p:nvSpPr>
              <p:spPr>
                <a:xfrm>
                  <a:off x="3904452" y="4605932"/>
                  <a:ext cx="109681" cy="112568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6B57D87C-1FBF-4131-A9CE-7230BAF5486D}"/>
                    </a:ext>
                  </a:extLst>
                </p:cNvPr>
                <p:cNvSpPr/>
                <p:nvPr/>
              </p:nvSpPr>
              <p:spPr>
                <a:xfrm>
                  <a:off x="4281747" y="4492422"/>
                  <a:ext cx="109681" cy="112568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CE679F8-9B80-4C1C-B859-809D73196D2E}"/>
                    </a:ext>
                  </a:extLst>
                </p:cNvPr>
                <p:cNvSpPr/>
                <p:nvPr/>
              </p:nvSpPr>
              <p:spPr>
                <a:xfrm>
                  <a:off x="4025402" y="5296699"/>
                  <a:ext cx="109681" cy="112568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FFA92EBD-2439-49D8-8E5A-21755387CF48}"/>
                    </a:ext>
                  </a:extLst>
                </p:cNvPr>
                <p:cNvSpPr/>
                <p:nvPr/>
              </p:nvSpPr>
              <p:spPr>
                <a:xfrm>
                  <a:off x="3282579" y="5059803"/>
                  <a:ext cx="109681" cy="112568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FEA5BA7-5613-4F75-8B40-A0265511885C}"/>
                    </a:ext>
                  </a:extLst>
                </p:cNvPr>
                <p:cNvSpPr txBox="1"/>
                <p:nvPr/>
              </p:nvSpPr>
              <p:spPr>
                <a:xfrm>
                  <a:off x="3081899" y="3453643"/>
                  <a:ext cx="67721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F81BD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Back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F81BD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IMU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4005D9A-C1BA-455D-AA9A-FFC931275491}"/>
                    </a:ext>
                  </a:extLst>
                </p:cNvPr>
                <p:cNvSpPr txBox="1"/>
                <p:nvPr/>
              </p:nvSpPr>
              <p:spPr>
                <a:xfrm>
                  <a:off x="4218756" y="4192259"/>
                  <a:ext cx="6843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F81BD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Thigh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0BCF0E6-C2BD-4C0B-AB13-AF535BEC46D9}"/>
                    </a:ext>
                  </a:extLst>
                </p:cNvPr>
                <p:cNvSpPr txBox="1"/>
                <p:nvPr/>
              </p:nvSpPr>
              <p:spPr>
                <a:xfrm>
                  <a:off x="2976263" y="4483572"/>
                  <a:ext cx="7535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F81BD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Shank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F81BD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IMU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6FFA65C-494B-4B89-B338-BDA71F939AB8}"/>
                    </a:ext>
                  </a:extLst>
                </p:cNvPr>
                <p:cNvSpPr txBox="1"/>
                <p:nvPr/>
              </p:nvSpPr>
              <p:spPr>
                <a:xfrm>
                  <a:off x="4218756" y="5132874"/>
                  <a:ext cx="62669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F81BD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Foot</a:t>
                  </a:r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ECFA10AF-228E-4462-A091-DC7C2A1CBE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510393" y="3203091"/>
                  <a:ext cx="258719" cy="244223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0DD1668F-8F7D-4C06-8760-BD0C11C4B5D9}"/>
                    </a:ext>
                  </a:extLst>
                </p:cNvPr>
                <p:cNvSpPr/>
                <p:nvPr/>
              </p:nvSpPr>
              <p:spPr>
                <a:xfrm>
                  <a:off x="3735199" y="3416322"/>
                  <a:ext cx="57174" cy="5908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D1CA5CD-E912-4FC6-8ADF-04C94E56AEB2}"/>
                    </a:ext>
                  </a:extLst>
                </p:cNvPr>
                <p:cNvSpPr txBox="1"/>
                <p:nvPr/>
              </p:nvSpPr>
              <p:spPr>
                <a:xfrm>
                  <a:off x="2919656" y="2910236"/>
                  <a:ext cx="87271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Arduino</a:t>
                  </a:r>
                </a:p>
              </p:txBody>
            </p:sp>
          </p:grp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97C12FA4-92CE-4CC5-A204-1F0CA1D3A8DF}"/>
                  </a:ext>
                </a:extLst>
              </p:cNvPr>
              <p:cNvCxnSpPr/>
              <p:nvPr/>
            </p:nvCxnSpPr>
            <p:spPr>
              <a:xfrm>
                <a:off x="240741" y="5533181"/>
                <a:ext cx="368859" cy="0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7BD3F3A-AAC2-4398-AE91-BBA9C4789D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29042" y="5611854"/>
                <a:ext cx="78693" cy="320132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0DB6EC9-D7F1-49B5-BC58-7FCD4444FB22}"/>
                </a:ext>
              </a:extLst>
            </p:cNvPr>
            <p:cNvGrpSpPr/>
            <p:nvPr/>
          </p:nvGrpSpPr>
          <p:grpSpPr>
            <a:xfrm>
              <a:off x="6545970" y="1850456"/>
              <a:ext cx="3016590" cy="3463043"/>
              <a:chOff x="4593975" y="2900565"/>
              <a:chExt cx="3016590" cy="3463043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4AE51F8-5184-4919-9400-1AA12EF3C783}"/>
                  </a:ext>
                </a:extLst>
              </p:cNvPr>
              <p:cNvGrpSpPr/>
              <p:nvPr/>
            </p:nvGrpSpPr>
            <p:grpSpPr>
              <a:xfrm>
                <a:off x="5172663" y="5172217"/>
                <a:ext cx="1239950" cy="1191391"/>
                <a:chOff x="4981903" y="297680"/>
                <a:chExt cx="2828925" cy="2838450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1013F253-63C5-48E0-B1F6-C30BC28293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81903" y="297680"/>
                  <a:ext cx="2828925" cy="2838450"/>
                </a:xfrm>
                <a:prstGeom prst="rect">
                  <a:avLst/>
                </a:prstGeom>
              </p:spPr>
            </p:pic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1FDF877-EE06-4469-82DF-BF4FB21DAE66}"/>
                    </a:ext>
                  </a:extLst>
                </p:cNvPr>
                <p:cNvSpPr/>
                <p:nvPr/>
              </p:nvSpPr>
              <p:spPr>
                <a:xfrm rot="2346125">
                  <a:off x="5682756" y="1474262"/>
                  <a:ext cx="290984" cy="98820"/>
                </a:xfrm>
                <a:prstGeom prst="rect">
                  <a:avLst/>
                </a:prstGeom>
                <a:solidFill>
                  <a:srgbClr val="F275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AC0FB18-E429-4EED-AF93-414287D0412A}"/>
                    </a:ext>
                  </a:extLst>
                </p:cNvPr>
                <p:cNvSpPr/>
                <p:nvPr/>
              </p:nvSpPr>
              <p:spPr>
                <a:xfrm rot="2860863">
                  <a:off x="6067270" y="472535"/>
                  <a:ext cx="387545" cy="109495"/>
                </a:xfrm>
                <a:prstGeom prst="rect">
                  <a:avLst/>
                </a:prstGeom>
                <a:solidFill>
                  <a:srgbClr val="DA46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74806B-D061-46A6-AEBC-7D111F38810F}"/>
                  </a:ext>
                </a:extLst>
              </p:cNvPr>
              <p:cNvSpPr/>
              <p:nvPr/>
            </p:nvSpPr>
            <p:spPr>
              <a:xfrm>
                <a:off x="4972978" y="2900565"/>
                <a:ext cx="1826141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Soft Wireless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Pressure Insoles</a:t>
                </a: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CD24D3B-3AC4-46D6-9A71-A9044E4A0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3975" y="3459359"/>
                <a:ext cx="3016590" cy="1645413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9A7EDA0-9E0E-4026-BB63-820138B6BEA2}"/>
                </a:ext>
              </a:extLst>
            </p:cNvPr>
            <p:cNvGrpSpPr/>
            <p:nvPr/>
          </p:nvGrpSpPr>
          <p:grpSpPr>
            <a:xfrm>
              <a:off x="8817616" y="1910694"/>
              <a:ext cx="3292406" cy="3285859"/>
              <a:chOff x="8045438" y="3029739"/>
              <a:chExt cx="3292406" cy="3285859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EF0D11A-628C-4F1E-8B20-7CEF42EBC175}"/>
                  </a:ext>
                </a:extLst>
              </p:cNvPr>
              <p:cNvSpPr/>
              <p:nvPr/>
            </p:nvSpPr>
            <p:spPr>
              <a:xfrm>
                <a:off x="8838137" y="3029739"/>
                <a:ext cx="19992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Foot Switch Insole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30" name="Google Shape;225;p23">
                <a:extLst>
                  <a:ext uri="{FF2B5EF4-FFF2-40B4-BE49-F238E27FC236}">
                    <a16:creationId xmlns:a16="http://schemas.microsoft.com/office/drawing/2014/main" id="{6C7B9964-E941-4B63-8D0A-172D0EBBCE9E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265355" y="3656084"/>
                <a:ext cx="3072489" cy="220157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E3EFF89-8159-4257-A0DE-3CF691DB5A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81603" y="3823791"/>
                <a:ext cx="320887" cy="360243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6BCE496-3B8D-4305-A7FE-392C0C03D8FE}"/>
                  </a:ext>
                </a:extLst>
              </p:cNvPr>
              <p:cNvSpPr/>
              <p:nvPr/>
            </p:nvSpPr>
            <p:spPr>
              <a:xfrm>
                <a:off x="9547688" y="4153040"/>
                <a:ext cx="57174" cy="5908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FBE7EED-667C-4844-AC74-9E32F8B95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27213" y="4037413"/>
                <a:ext cx="355207" cy="352745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399D669-61A1-42C5-8712-C9B02B43A71C}"/>
                  </a:ext>
                </a:extLst>
              </p:cNvPr>
              <p:cNvSpPr/>
              <p:nvPr/>
            </p:nvSpPr>
            <p:spPr>
              <a:xfrm>
                <a:off x="9448506" y="4359164"/>
                <a:ext cx="57174" cy="5908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999DB7B-1C82-4206-9333-D0664DAFFC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84269" y="4035701"/>
                <a:ext cx="426694" cy="419512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1720047-6E36-4E35-8E0B-65327EFE51EB}"/>
                  </a:ext>
                </a:extLst>
              </p:cNvPr>
              <p:cNvSpPr/>
              <p:nvPr/>
            </p:nvSpPr>
            <p:spPr>
              <a:xfrm>
                <a:off x="9677047" y="4424216"/>
                <a:ext cx="57174" cy="5908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680CACA-D527-44F2-8B41-3FF5E715C7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11314" y="5317689"/>
                <a:ext cx="347027" cy="1226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1430A74-02E0-4F39-A824-B1E5045D7886}"/>
                  </a:ext>
                </a:extLst>
              </p:cNvPr>
              <p:cNvSpPr/>
              <p:nvPr/>
            </p:nvSpPr>
            <p:spPr>
              <a:xfrm>
                <a:off x="9524427" y="5286696"/>
                <a:ext cx="57174" cy="5908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DF87F3-11DC-432A-A051-ED38297160BB}"/>
                  </a:ext>
                </a:extLst>
              </p:cNvPr>
              <p:cNvSpPr txBox="1"/>
              <p:nvPr/>
            </p:nvSpPr>
            <p:spPr>
              <a:xfrm>
                <a:off x="8045438" y="5205368"/>
                <a:ext cx="1503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Heel pressure sensor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5B190BE-B0F0-4A83-B789-6769EF718823}"/>
                  </a:ext>
                </a:extLst>
              </p:cNvPr>
              <p:cNvCxnSpPr/>
              <p:nvPr/>
            </p:nvCxnSpPr>
            <p:spPr>
              <a:xfrm flipH="1">
                <a:off x="8863601" y="4034068"/>
                <a:ext cx="41358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1FA0326-1FE4-4F20-8E80-1D2F30310DE8}"/>
                  </a:ext>
                </a:extLst>
              </p:cNvPr>
              <p:cNvSpPr txBox="1"/>
              <p:nvPr/>
            </p:nvSpPr>
            <p:spPr>
              <a:xfrm>
                <a:off x="8218048" y="3577462"/>
                <a:ext cx="1503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Metatarsal 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pressure sensor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C1FFB27-8605-4FDD-BEA3-72F59E7F9556}"/>
                  </a:ext>
                </a:extLst>
              </p:cNvPr>
              <p:cNvSpPr txBox="1"/>
              <p:nvPr/>
            </p:nvSpPr>
            <p:spPr>
              <a:xfrm>
                <a:off x="9465580" y="3462876"/>
                <a:ext cx="1503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Phalange pressure sensor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08609B8-9DCA-4DDB-BD5E-0248C7CA41C2}"/>
                  </a:ext>
                </a:extLst>
              </p:cNvPr>
              <p:cNvSpPr/>
              <p:nvPr/>
            </p:nvSpPr>
            <p:spPr>
              <a:xfrm>
                <a:off x="8484012" y="5730823"/>
                <a:ext cx="270751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There are 4 switch sensors/</a:t>
                </a:r>
                <a:r>
                  <a:rPr lang="en-US" altLang="zh-CN" sz="16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insole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0F10BD8-F345-4272-B3F8-8411412534F0}"/>
                </a:ext>
              </a:extLst>
            </p:cNvPr>
            <p:cNvGrpSpPr/>
            <p:nvPr/>
          </p:nvGrpSpPr>
          <p:grpSpPr>
            <a:xfrm>
              <a:off x="1810634" y="2237011"/>
              <a:ext cx="4954335" cy="2801632"/>
              <a:chOff x="1546210" y="2158915"/>
              <a:chExt cx="4954335" cy="2801632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F34238CD-2814-463C-B8BA-33CCE3C45F6C}"/>
                  </a:ext>
                </a:extLst>
              </p:cNvPr>
              <p:cNvGrpSpPr/>
              <p:nvPr/>
            </p:nvGrpSpPr>
            <p:grpSpPr>
              <a:xfrm>
                <a:off x="1546210" y="2746443"/>
                <a:ext cx="4954335" cy="2214104"/>
                <a:chOff x="30295" y="3548820"/>
                <a:chExt cx="4954335" cy="2214104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04B0D3B0-AA6F-452B-8D04-759889F21D6F}"/>
                    </a:ext>
                  </a:extLst>
                </p:cNvPr>
                <p:cNvGrpSpPr/>
                <p:nvPr/>
              </p:nvGrpSpPr>
              <p:grpSpPr>
                <a:xfrm>
                  <a:off x="869440" y="3625632"/>
                  <a:ext cx="3291336" cy="2137292"/>
                  <a:chOff x="1087496" y="3537933"/>
                  <a:chExt cx="3291336" cy="2137292"/>
                </a:xfrm>
              </p:grpSpPr>
              <p:pic>
                <p:nvPicPr>
                  <p:cNvPr id="58" name="Picture 57" descr="A circuit board&#10;&#10;Description automatically generated">
                    <a:extLst>
                      <a:ext uri="{FF2B5EF4-FFF2-40B4-BE49-F238E27FC236}">
                        <a16:creationId xmlns:a16="http://schemas.microsoft.com/office/drawing/2014/main" id="{6EAB8920-9505-46E9-9AD2-91F628208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87496" y="3537933"/>
                    <a:ext cx="3110639" cy="2137292"/>
                  </a:xfrm>
                  <a:prstGeom prst="rect">
                    <a:avLst/>
                  </a:prstGeom>
                </p:spPr>
              </p:pic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E051D7B4-E8D7-43F1-928B-1780A2A4FE63}"/>
                      </a:ext>
                    </a:extLst>
                  </p:cNvPr>
                  <p:cNvSpPr/>
                  <p:nvPr/>
                </p:nvSpPr>
                <p:spPr>
                  <a:xfrm>
                    <a:off x="3963334" y="5266923"/>
                    <a:ext cx="415498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X 7</a:t>
                    </a:r>
                    <a:endParaRPr kumimoji="0" lang="en-US" sz="1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A15DF367-37EF-4F8B-9616-579031A1D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58375" y="3858226"/>
                  <a:ext cx="320887" cy="360243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3308C28E-61B2-49A4-BAF9-EF1FCFC9FB68}"/>
                    </a:ext>
                  </a:extLst>
                </p:cNvPr>
                <p:cNvSpPr/>
                <p:nvPr/>
              </p:nvSpPr>
              <p:spPr>
                <a:xfrm>
                  <a:off x="3724460" y="4187475"/>
                  <a:ext cx="57174" cy="5908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07B95C13-310E-4ECD-9CA5-D7551B0213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88749" y="5189273"/>
                  <a:ext cx="320887" cy="360243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1C3AD05-F13C-4952-96E8-398076422CDE}"/>
                    </a:ext>
                  </a:extLst>
                </p:cNvPr>
                <p:cNvSpPr/>
                <p:nvPr/>
              </p:nvSpPr>
              <p:spPr>
                <a:xfrm>
                  <a:off x="3354834" y="5518522"/>
                  <a:ext cx="57174" cy="5908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8B858BA4-2A79-4B7D-A828-ABA5A708D2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90812" y="5189273"/>
                  <a:ext cx="342493" cy="345418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C12D24-ABF6-4C70-ACB6-173248541E93}"/>
                    </a:ext>
                  </a:extLst>
                </p:cNvPr>
                <p:cNvSpPr/>
                <p:nvPr/>
              </p:nvSpPr>
              <p:spPr>
                <a:xfrm>
                  <a:off x="1299390" y="5503696"/>
                  <a:ext cx="57174" cy="5908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70D9B35A-82A6-42B5-8655-B7272466AF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98425" y="3858226"/>
                  <a:ext cx="342493" cy="345418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806BEF0C-845B-4448-BC13-152AB5248686}"/>
                    </a:ext>
                  </a:extLst>
                </p:cNvPr>
                <p:cNvSpPr/>
                <p:nvPr/>
              </p:nvSpPr>
              <p:spPr>
                <a:xfrm>
                  <a:off x="1007003" y="4172649"/>
                  <a:ext cx="57174" cy="5908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9EA8BF3-C9CA-4C3C-ABE8-1E05C270F9FA}"/>
                    </a:ext>
                  </a:extLst>
                </p:cNvPr>
                <p:cNvSpPr txBox="1"/>
                <p:nvPr/>
              </p:nvSpPr>
              <p:spPr>
                <a:xfrm>
                  <a:off x="3554136" y="4896106"/>
                  <a:ext cx="6262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sz="12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IMU</a:t>
                  </a:r>
                  <a:endPara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F169F4B-3FA8-41D1-97FA-F8824B2C2DB1}"/>
                    </a:ext>
                  </a:extLst>
                </p:cNvPr>
                <p:cNvSpPr txBox="1"/>
                <p:nvPr/>
              </p:nvSpPr>
              <p:spPr>
                <a:xfrm>
                  <a:off x="30295" y="4912274"/>
                  <a:ext cx="123995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altLang="zh-CN" sz="12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IMU receiver </a:t>
                  </a:r>
                  <a:endPara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3A163F0-5EA6-465A-8369-59B89A792CF4}"/>
                    </a:ext>
                  </a:extLst>
                </p:cNvPr>
                <p:cNvSpPr txBox="1"/>
                <p:nvPr/>
              </p:nvSpPr>
              <p:spPr>
                <a:xfrm>
                  <a:off x="3419740" y="3548820"/>
                  <a:ext cx="156489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altLang="zh-CN" sz="12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Bluetooth board </a:t>
                  </a:r>
                  <a:endPara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D5468A9-EC99-43F0-AC25-FF3B078F4439}"/>
                    </a:ext>
                  </a:extLst>
                </p:cNvPr>
                <p:cNvSpPr txBox="1"/>
                <p:nvPr/>
              </p:nvSpPr>
              <p:spPr>
                <a:xfrm>
                  <a:off x="100202" y="3565987"/>
                  <a:ext cx="8505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sz="12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Arduino</a:t>
                  </a:r>
                  <a:endPara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28B9B4E-3560-412E-8EC9-77FDB7662892}"/>
                  </a:ext>
                </a:extLst>
              </p:cNvPr>
              <p:cNvSpPr/>
              <p:nvPr/>
            </p:nvSpPr>
            <p:spPr>
              <a:xfrm>
                <a:off x="2166185" y="2158915"/>
                <a:ext cx="344998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IMU, receiver and microcontroller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166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BE48013-189E-4636-AEC1-158C95C282BA}"/>
              </a:ext>
            </a:extLst>
          </p:cNvPr>
          <p:cNvGrpSpPr/>
          <p:nvPr/>
        </p:nvGrpSpPr>
        <p:grpSpPr>
          <a:xfrm>
            <a:off x="933871" y="660343"/>
            <a:ext cx="10108771" cy="5127037"/>
            <a:chOff x="-1983500" y="805485"/>
            <a:chExt cx="10108771" cy="512703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031D34A-F032-464E-820D-7BB8D0CF1D3D}"/>
                </a:ext>
              </a:extLst>
            </p:cNvPr>
            <p:cNvGrpSpPr/>
            <p:nvPr/>
          </p:nvGrpSpPr>
          <p:grpSpPr>
            <a:xfrm>
              <a:off x="-1983500" y="805485"/>
              <a:ext cx="10108771" cy="4665372"/>
              <a:chOff x="1426450" y="824535"/>
              <a:chExt cx="10108771" cy="4665372"/>
            </a:xfrm>
          </p:grpSpPr>
          <p:pic>
            <p:nvPicPr>
              <p:cNvPr id="3" name="Picture 2" descr="A group of people posing for the camera&#10;&#10;Description automatically generated">
                <a:extLst>
                  <a:ext uri="{FF2B5EF4-FFF2-40B4-BE49-F238E27FC236}">
                    <a16:creationId xmlns:a16="http://schemas.microsoft.com/office/drawing/2014/main" id="{46F34A18-9DAA-4D2B-AE94-8B0D7BB90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1492" y="824535"/>
                <a:ext cx="3913729" cy="4665372"/>
              </a:xfrm>
              <a:prstGeom prst="rect">
                <a:avLst/>
              </a:prstGeom>
            </p:spPr>
          </p:pic>
          <p:pic>
            <p:nvPicPr>
              <p:cNvPr id="5" name="Picture 4" descr="A person standing in front of a mirror posing for the camera&#10;&#10;Description automatically generated">
                <a:extLst>
                  <a:ext uri="{FF2B5EF4-FFF2-40B4-BE49-F238E27FC236}">
                    <a16:creationId xmlns:a16="http://schemas.microsoft.com/office/drawing/2014/main" id="{D8E67738-3DC5-49DB-B456-E917BF7532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45" r="10803" b="7516"/>
              <a:stretch/>
            </p:blipFill>
            <p:spPr>
              <a:xfrm>
                <a:off x="5058172" y="824535"/>
                <a:ext cx="2563320" cy="4665372"/>
              </a:xfrm>
              <a:prstGeom prst="rect">
                <a:avLst/>
              </a:prstGeom>
            </p:spPr>
          </p:pic>
          <p:pic>
            <p:nvPicPr>
              <p:cNvPr id="7" name="Picture 6" descr="Two people standing in a room&#10;&#10;Description automatically generated">
                <a:extLst>
                  <a:ext uri="{FF2B5EF4-FFF2-40B4-BE49-F238E27FC236}">
                    <a16:creationId xmlns:a16="http://schemas.microsoft.com/office/drawing/2014/main" id="{14C2E54C-E5E1-4C77-B8D6-7A2FAEE3C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555" b="4975"/>
              <a:stretch/>
            </p:blipFill>
            <p:spPr>
              <a:xfrm>
                <a:off x="1426450" y="824535"/>
                <a:ext cx="3476337" cy="4665372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C216223-A6A9-4348-81E9-FE1A4D3F2E8F}"/>
                </a:ext>
              </a:extLst>
            </p:cNvPr>
            <p:cNvSpPr txBox="1"/>
            <p:nvPr/>
          </p:nvSpPr>
          <p:spPr>
            <a:xfrm>
              <a:off x="-493527" y="5470857"/>
              <a:ext cx="6088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B6922B-3AD0-4B10-AA4B-3A1D97BB505E}"/>
                </a:ext>
              </a:extLst>
            </p:cNvPr>
            <p:cNvSpPr txBox="1"/>
            <p:nvPr/>
          </p:nvSpPr>
          <p:spPr>
            <a:xfrm>
              <a:off x="2739004" y="5470857"/>
              <a:ext cx="608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EE4B9D-27E2-4C80-9195-5749D99C4D62}"/>
                </a:ext>
              </a:extLst>
            </p:cNvPr>
            <p:cNvSpPr txBox="1"/>
            <p:nvPr/>
          </p:nvSpPr>
          <p:spPr>
            <a:xfrm>
              <a:off x="6096000" y="5470857"/>
              <a:ext cx="608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508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4A85032-72C7-4B73-AC38-DCAD1D87FC92}"/>
              </a:ext>
            </a:extLst>
          </p:cNvPr>
          <p:cNvGrpSpPr/>
          <p:nvPr/>
        </p:nvGrpSpPr>
        <p:grpSpPr>
          <a:xfrm>
            <a:off x="3497942" y="1117599"/>
            <a:ext cx="6096639" cy="4561247"/>
            <a:chOff x="3497942" y="1117599"/>
            <a:chExt cx="6096639" cy="4561247"/>
          </a:xfrm>
        </p:grpSpPr>
        <p:pic>
          <p:nvPicPr>
            <p:cNvPr id="6" name="Picture 5" descr="A person standing in front of a computer&#10;&#10;Description automatically generated">
              <a:extLst>
                <a:ext uri="{FF2B5EF4-FFF2-40B4-BE49-F238E27FC236}">
                  <a16:creationId xmlns:a16="http://schemas.microsoft.com/office/drawing/2014/main" id="{CD4C8196-93EF-40A6-B584-4C4B689FF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2" t="5404" b="3442"/>
            <a:stretch/>
          </p:blipFill>
          <p:spPr>
            <a:xfrm>
              <a:off x="3497942" y="1117599"/>
              <a:ext cx="6096639" cy="425268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830863-1EA8-461D-A96B-325D357AA8BD}"/>
                </a:ext>
              </a:extLst>
            </p:cNvPr>
            <p:cNvSpPr txBox="1"/>
            <p:nvPr/>
          </p:nvSpPr>
          <p:spPr>
            <a:xfrm>
              <a:off x="6241827" y="5371069"/>
              <a:ext cx="5218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5103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DD465CC-9AA5-49F2-816A-48A8E398F5A0}"/>
              </a:ext>
            </a:extLst>
          </p:cNvPr>
          <p:cNvGrpSpPr/>
          <p:nvPr/>
        </p:nvGrpSpPr>
        <p:grpSpPr>
          <a:xfrm>
            <a:off x="2192496" y="829155"/>
            <a:ext cx="8620491" cy="4911246"/>
            <a:chOff x="2192496" y="829155"/>
            <a:chExt cx="8620491" cy="491124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830863-1EA8-461D-A96B-325D357AA8BD}"/>
                </a:ext>
              </a:extLst>
            </p:cNvPr>
            <p:cNvSpPr txBox="1"/>
            <p:nvPr/>
          </p:nvSpPr>
          <p:spPr>
            <a:xfrm>
              <a:off x="6241826" y="5371069"/>
              <a:ext cx="521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pic>
          <p:nvPicPr>
            <p:cNvPr id="3" name="Picture 2" descr="A picture containing man, white, woman, holding&#10;&#10;Description automatically generated">
              <a:extLst>
                <a:ext uri="{FF2B5EF4-FFF2-40B4-BE49-F238E27FC236}">
                  <a16:creationId xmlns:a16="http://schemas.microsoft.com/office/drawing/2014/main" id="{2D5C00A3-1313-470D-B0C6-8E61CCAD8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496" y="829155"/>
              <a:ext cx="8620491" cy="4541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842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CD4C8196-93EF-40A6-B584-4C4B689FF2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" t="5404" b="3442"/>
          <a:stretch/>
        </p:blipFill>
        <p:spPr>
          <a:xfrm>
            <a:off x="3497942" y="1117599"/>
            <a:ext cx="6096639" cy="425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53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BE48013-189E-4636-AEC1-158C95C282BA}"/>
              </a:ext>
            </a:extLst>
          </p:cNvPr>
          <p:cNvGrpSpPr/>
          <p:nvPr/>
        </p:nvGrpSpPr>
        <p:grpSpPr>
          <a:xfrm>
            <a:off x="-1983500" y="805485"/>
            <a:ext cx="16774196" cy="5127037"/>
            <a:chOff x="-1983500" y="805485"/>
            <a:chExt cx="16774196" cy="512703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031D34A-F032-464E-820D-7BB8D0CF1D3D}"/>
                </a:ext>
              </a:extLst>
            </p:cNvPr>
            <p:cNvGrpSpPr/>
            <p:nvPr/>
          </p:nvGrpSpPr>
          <p:grpSpPr>
            <a:xfrm>
              <a:off x="-1983500" y="805485"/>
              <a:ext cx="10108771" cy="4665372"/>
              <a:chOff x="1426450" y="824535"/>
              <a:chExt cx="10108771" cy="4665372"/>
            </a:xfrm>
          </p:grpSpPr>
          <p:pic>
            <p:nvPicPr>
              <p:cNvPr id="3" name="Picture 2" descr="A group of people posing for the camera&#10;&#10;Description automatically generated">
                <a:extLst>
                  <a:ext uri="{FF2B5EF4-FFF2-40B4-BE49-F238E27FC236}">
                    <a16:creationId xmlns:a16="http://schemas.microsoft.com/office/drawing/2014/main" id="{46F34A18-9DAA-4D2B-AE94-8B0D7BB90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1492" y="824535"/>
                <a:ext cx="3913729" cy="4665372"/>
              </a:xfrm>
              <a:prstGeom prst="rect">
                <a:avLst/>
              </a:prstGeom>
            </p:spPr>
          </p:pic>
          <p:pic>
            <p:nvPicPr>
              <p:cNvPr id="5" name="Picture 4" descr="A person standing in front of a mirror posing for the camera&#10;&#10;Description automatically generated">
                <a:extLst>
                  <a:ext uri="{FF2B5EF4-FFF2-40B4-BE49-F238E27FC236}">
                    <a16:creationId xmlns:a16="http://schemas.microsoft.com/office/drawing/2014/main" id="{D8E67738-3DC5-49DB-B456-E917BF7532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45" r="10803" b="7516"/>
              <a:stretch/>
            </p:blipFill>
            <p:spPr>
              <a:xfrm>
                <a:off x="5058172" y="824535"/>
                <a:ext cx="2563320" cy="4665372"/>
              </a:xfrm>
              <a:prstGeom prst="rect">
                <a:avLst/>
              </a:prstGeom>
            </p:spPr>
          </p:pic>
          <p:pic>
            <p:nvPicPr>
              <p:cNvPr id="7" name="Picture 6" descr="Two people standing in a room&#10;&#10;Description automatically generated">
                <a:extLst>
                  <a:ext uri="{FF2B5EF4-FFF2-40B4-BE49-F238E27FC236}">
                    <a16:creationId xmlns:a16="http://schemas.microsoft.com/office/drawing/2014/main" id="{14C2E54C-E5E1-4C77-B8D6-7A2FAEE3C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555" b="4975"/>
              <a:stretch/>
            </p:blipFill>
            <p:spPr>
              <a:xfrm>
                <a:off x="1426450" y="824535"/>
                <a:ext cx="3476337" cy="4665372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C216223-A6A9-4348-81E9-FE1A4D3F2E8F}"/>
                </a:ext>
              </a:extLst>
            </p:cNvPr>
            <p:cNvSpPr txBox="1"/>
            <p:nvPr/>
          </p:nvSpPr>
          <p:spPr>
            <a:xfrm>
              <a:off x="-493527" y="5470857"/>
              <a:ext cx="6088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B6922B-3AD0-4B10-AA4B-3A1D97BB505E}"/>
                </a:ext>
              </a:extLst>
            </p:cNvPr>
            <p:cNvSpPr txBox="1"/>
            <p:nvPr/>
          </p:nvSpPr>
          <p:spPr>
            <a:xfrm>
              <a:off x="2739004" y="5470857"/>
              <a:ext cx="608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pic>
          <p:nvPicPr>
            <p:cNvPr id="6" name="Picture 5" descr="A person standing in front of a computer&#10;&#10;Description automatically generated">
              <a:extLst>
                <a:ext uri="{FF2B5EF4-FFF2-40B4-BE49-F238E27FC236}">
                  <a16:creationId xmlns:a16="http://schemas.microsoft.com/office/drawing/2014/main" id="{CD4C8196-93EF-40A6-B584-4C4B689FF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0200" y="805485"/>
              <a:ext cx="6220496" cy="466537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EE4B9D-27E2-4C80-9195-5749D99C4D62}"/>
                </a:ext>
              </a:extLst>
            </p:cNvPr>
            <p:cNvSpPr txBox="1"/>
            <p:nvPr/>
          </p:nvSpPr>
          <p:spPr>
            <a:xfrm>
              <a:off x="6096000" y="5470857"/>
              <a:ext cx="608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830863-1EA8-461D-A96B-325D357AA8BD}"/>
                </a:ext>
              </a:extLst>
            </p:cNvPr>
            <p:cNvSpPr txBox="1"/>
            <p:nvPr/>
          </p:nvSpPr>
          <p:spPr>
            <a:xfrm>
              <a:off x="11432253" y="5470857"/>
              <a:ext cx="608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969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32A3625A-29FB-4CE3-8DFF-9012B25E7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16"/>
          <a:stretch/>
        </p:blipFill>
        <p:spPr>
          <a:xfrm>
            <a:off x="771063" y="1589730"/>
            <a:ext cx="4252350" cy="3843202"/>
          </a:xfrm>
          <a:prstGeom prst="rect">
            <a:avLst/>
          </a:prstGeom>
        </p:spPr>
      </p:pic>
      <p:pic>
        <p:nvPicPr>
          <p:cNvPr id="8" name="Picture 7" descr="A young boy standing in front of a building&#10;&#10;Description automatically generated">
            <a:extLst>
              <a:ext uri="{FF2B5EF4-FFF2-40B4-BE49-F238E27FC236}">
                <a16:creationId xmlns:a16="http://schemas.microsoft.com/office/drawing/2014/main" id="{6720AD5E-4F8C-4784-8D37-71449F48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9" t="2786" r="22365" b="11444"/>
          <a:stretch/>
        </p:blipFill>
        <p:spPr>
          <a:xfrm>
            <a:off x="5405378" y="1589730"/>
            <a:ext cx="4252350" cy="384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8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221AD-1EA6-4C76-9147-211762B2B9F5}"/>
              </a:ext>
            </a:extLst>
          </p:cNvPr>
          <p:cNvGrpSpPr/>
          <p:nvPr/>
        </p:nvGrpSpPr>
        <p:grpSpPr>
          <a:xfrm>
            <a:off x="-1" y="-1"/>
            <a:ext cx="10531275" cy="6867649"/>
            <a:chOff x="-1" y="-1"/>
            <a:chExt cx="10531275" cy="6867649"/>
          </a:xfrm>
        </p:grpSpPr>
        <p:pic>
          <p:nvPicPr>
            <p:cNvPr id="3" name="Picture 2" descr="A picture containing indoor, person, black, man&#10;&#10;Description automatically generated">
              <a:extLst>
                <a:ext uri="{FF2B5EF4-FFF2-40B4-BE49-F238E27FC236}">
                  <a16:creationId xmlns:a16="http://schemas.microsoft.com/office/drawing/2014/main" id="{5E192AA5-027A-4AB0-A442-738DC3601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858457" y="858455"/>
              <a:ext cx="6867649" cy="5150737"/>
            </a:xfrm>
            <a:prstGeom prst="rect">
              <a:avLst/>
            </a:prstGeom>
          </p:spPr>
        </p:pic>
        <p:pic>
          <p:nvPicPr>
            <p:cNvPr id="6" name="Picture 5" descr="A picture containing person, man, holding, woman&#10;&#10;Description automatically generated">
              <a:extLst>
                <a:ext uri="{FF2B5EF4-FFF2-40B4-BE49-F238E27FC236}">
                  <a16:creationId xmlns:a16="http://schemas.microsoft.com/office/drawing/2014/main" id="{01284DEE-B00A-4CCF-9732-E6ACA044E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530524" y="857250"/>
              <a:ext cx="68580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9483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4F4C14C-5870-43A0-952D-307B8C0429C7}"/>
              </a:ext>
            </a:extLst>
          </p:cNvPr>
          <p:cNvGrpSpPr/>
          <p:nvPr/>
        </p:nvGrpSpPr>
        <p:grpSpPr>
          <a:xfrm>
            <a:off x="0" y="0"/>
            <a:ext cx="10469144" cy="6858000"/>
            <a:chOff x="0" y="0"/>
            <a:chExt cx="10469144" cy="6858000"/>
          </a:xfrm>
        </p:grpSpPr>
        <p:pic>
          <p:nvPicPr>
            <p:cNvPr id="3" name="Picture 2" descr="A person standing posing for the camera&#10;&#10;Description automatically generated">
              <a:extLst>
                <a:ext uri="{FF2B5EF4-FFF2-40B4-BE49-F238E27FC236}">
                  <a16:creationId xmlns:a16="http://schemas.microsoft.com/office/drawing/2014/main" id="{3810AAB1-0F91-4B26-9B63-142AB8855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9360" y="0"/>
              <a:ext cx="5129784" cy="6858000"/>
            </a:xfrm>
            <a:prstGeom prst="rect">
              <a:avLst/>
            </a:prstGeom>
          </p:spPr>
        </p:pic>
        <p:pic>
          <p:nvPicPr>
            <p:cNvPr id="5" name="Picture 4" descr="A person standing on a sidewalk&#10;&#10;Description automatically generated">
              <a:extLst>
                <a:ext uri="{FF2B5EF4-FFF2-40B4-BE49-F238E27FC236}">
                  <a16:creationId xmlns:a16="http://schemas.microsoft.com/office/drawing/2014/main" id="{5C4D4C1D-1C8C-474E-8809-CEEAC3717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12978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3988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98</Words>
  <Application>Microsoft Office PowerPoint</Application>
  <PresentationFormat>Widescreen</PresentationFormat>
  <Paragraphs>46</Paragraphs>
  <Slides>15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hhu002@citymail.cuny.edu</dc:creator>
  <cp:lastModifiedBy>hhu002@citymail.cuny.edu</cp:lastModifiedBy>
  <cp:revision>28</cp:revision>
  <dcterms:created xsi:type="dcterms:W3CDTF">2019-09-22T19:33:49Z</dcterms:created>
  <dcterms:modified xsi:type="dcterms:W3CDTF">2020-05-10T16:44:37Z</dcterms:modified>
</cp:coreProperties>
</file>